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456" r:id="rId5"/>
    <p:sldId id="2454" r:id="rId6"/>
    <p:sldId id="2455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6E8"/>
    <a:srgbClr val="050D28"/>
    <a:srgbClr val="00315E"/>
    <a:srgbClr val="050C26"/>
    <a:srgbClr val="050C25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52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5285D0-57EF-429F-8E18-5859316DD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 r="1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4622841" y="885821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Year-End Summary Report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5272698" y="312309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3541458" y="134229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互联网公司</a:t>
            </a:r>
            <a:endParaRPr lang="en-US" altLang="zh-CN" sz="48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市场营销传播方案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54E5A-F067-4BE8-954C-FC9030BC149D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52EDE2-7B47-4438-9568-C58004CEC69B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829BF-D08B-4939-AE10-A84B3898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843901B-DF85-4205-9713-320EDCEC8E58}"/>
              </a:ext>
            </a:extLst>
          </p:cNvPr>
          <p:cNvSpPr txBox="1"/>
          <p:nvPr/>
        </p:nvSpPr>
        <p:spPr>
          <a:xfrm rot="16200000">
            <a:off x="3040348" y="1128641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744CE0-6FB8-465F-8F86-06FEE1B2EA3B}"/>
              </a:ext>
            </a:extLst>
          </p:cNvPr>
          <p:cNvGrpSpPr/>
          <p:nvPr/>
        </p:nvGrpSpPr>
        <p:grpSpPr>
          <a:xfrm>
            <a:off x="7184552" y="1049890"/>
            <a:ext cx="1415772" cy="830997"/>
            <a:chOff x="757659" y="2986268"/>
            <a:chExt cx="1415772" cy="83099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9315D3-EDA4-4068-963D-183EF62E8EC4}"/>
                </a:ext>
              </a:extLst>
            </p:cNvPr>
            <p:cNvSpPr txBox="1"/>
            <p:nvPr/>
          </p:nvSpPr>
          <p:spPr>
            <a:xfrm>
              <a:off x="75765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D9CCA3-5D30-40C0-834B-1AE2603D54D7}"/>
                </a:ext>
              </a:extLst>
            </p:cNvPr>
            <p:cNvSpPr txBox="1"/>
            <p:nvPr/>
          </p:nvSpPr>
          <p:spPr>
            <a:xfrm>
              <a:off x="757659" y="344793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Review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F89732-9AB0-44A7-898B-E2A79896425B}"/>
              </a:ext>
            </a:extLst>
          </p:cNvPr>
          <p:cNvGrpSpPr/>
          <p:nvPr/>
        </p:nvGrpSpPr>
        <p:grpSpPr>
          <a:xfrm>
            <a:off x="7184552" y="2320382"/>
            <a:ext cx="1415772" cy="830997"/>
            <a:chOff x="3844629" y="2245488"/>
            <a:chExt cx="1415772" cy="83099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9975635-FBD8-4520-9775-0D1DFE619A3D}"/>
                </a:ext>
              </a:extLst>
            </p:cNvPr>
            <p:cNvSpPr txBox="1"/>
            <p:nvPr/>
          </p:nvSpPr>
          <p:spPr>
            <a:xfrm>
              <a:off x="384462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产品运营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5FA32B-EA5C-4A8C-AB15-19C0B230151F}"/>
                </a:ext>
              </a:extLst>
            </p:cNvPr>
            <p:cNvSpPr txBox="1"/>
            <p:nvPr/>
          </p:nvSpPr>
          <p:spPr>
            <a:xfrm>
              <a:off x="3844629" y="270715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Experience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76C162-ED14-425F-A8CE-FF8524429A94}"/>
              </a:ext>
            </a:extLst>
          </p:cNvPr>
          <p:cNvGrpSpPr/>
          <p:nvPr/>
        </p:nvGrpSpPr>
        <p:grpSpPr>
          <a:xfrm>
            <a:off x="7184552" y="3590874"/>
            <a:ext cx="1415772" cy="830997"/>
            <a:chOff x="6931599" y="2245488"/>
            <a:chExt cx="1415772" cy="8309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F77E2CC-7CCB-4F80-838D-2ABBEBBE18AB}"/>
                </a:ext>
              </a:extLst>
            </p:cNvPr>
            <p:cNvSpPr txBox="1"/>
            <p:nvPr/>
          </p:nvSpPr>
          <p:spPr>
            <a:xfrm>
              <a:off x="693159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团队介绍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DC5F56B-CB11-443E-A44B-EB3D51494FD0}"/>
                </a:ext>
              </a:extLst>
            </p:cNvPr>
            <p:cNvSpPr txBox="1"/>
            <p:nvPr/>
          </p:nvSpPr>
          <p:spPr>
            <a:xfrm>
              <a:off x="6931599" y="2707153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Summarize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DE1C54-CE25-4A98-8926-7D69576D5E68}"/>
              </a:ext>
            </a:extLst>
          </p:cNvPr>
          <p:cNvGrpSpPr/>
          <p:nvPr/>
        </p:nvGrpSpPr>
        <p:grpSpPr>
          <a:xfrm>
            <a:off x="7184552" y="4861367"/>
            <a:ext cx="1415772" cy="830997"/>
            <a:chOff x="10018569" y="2986268"/>
            <a:chExt cx="1415772" cy="83099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CD67F1-BF83-4028-99A3-D4F605BB8DDE}"/>
                </a:ext>
              </a:extLst>
            </p:cNvPr>
            <p:cNvSpPr txBox="1"/>
            <p:nvPr/>
          </p:nvSpPr>
          <p:spPr>
            <a:xfrm>
              <a:off x="1001856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风险控制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A1A129-7FB6-4790-AC38-C8B437427C70}"/>
                </a:ext>
              </a:extLst>
            </p:cNvPr>
            <p:cNvSpPr txBox="1"/>
            <p:nvPr/>
          </p:nvSpPr>
          <p:spPr>
            <a:xfrm>
              <a:off x="10018569" y="34479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Plan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DFC1A64-1421-445C-977E-C60ABC64E53B}"/>
              </a:ext>
            </a:extLst>
          </p:cNvPr>
          <p:cNvCxnSpPr/>
          <p:nvPr/>
        </p:nvCxnSpPr>
        <p:spPr>
          <a:xfrm>
            <a:off x="7283450" y="2065037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8FAAADD-9196-417D-A2A6-73B3BEA52033}"/>
              </a:ext>
            </a:extLst>
          </p:cNvPr>
          <p:cNvCxnSpPr/>
          <p:nvPr/>
        </p:nvCxnSpPr>
        <p:spPr>
          <a:xfrm>
            <a:off x="7283450" y="3357880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8FBFD7F-8AB3-412C-8741-A6D5E2D6B7F7}"/>
              </a:ext>
            </a:extLst>
          </p:cNvPr>
          <p:cNvCxnSpPr/>
          <p:nvPr/>
        </p:nvCxnSpPr>
        <p:spPr>
          <a:xfrm>
            <a:off x="7283450" y="4663440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AA6618-5D0F-44CA-A966-98D0A5AEDFB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B93996-F448-40C1-A926-9C5C906F81B0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4B66AA7-456D-43D2-8D94-6C196CDC049B}"/>
              </a:ext>
            </a:extLst>
          </p:cNvPr>
          <p:cNvCxnSpPr>
            <a:cxnSpLocks/>
          </p:cNvCxnSpPr>
          <p:nvPr/>
        </p:nvCxnSpPr>
        <p:spPr>
          <a:xfrm>
            <a:off x="0" y="5384800"/>
            <a:ext cx="11125200" cy="0"/>
          </a:xfrm>
          <a:prstGeom prst="line">
            <a:avLst/>
          </a:prstGeom>
          <a:ln>
            <a:solidFill>
              <a:srgbClr val="3FC6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7D0894C-857D-4D4B-9D7B-3FECD306F982}"/>
              </a:ext>
            </a:extLst>
          </p:cNvPr>
          <p:cNvGrpSpPr/>
          <p:nvPr/>
        </p:nvGrpSpPr>
        <p:grpSpPr>
          <a:xfrm>
            <a:off x="997141" y="4362450"/>
            <a:ext cx="92393" cy="1068546"/>
            <a:chOff x="997141" y="4362450"/>
            <a:chExt cx="92393" cy="1068546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74B421E-0820-4D14-9617-40FF0C42A2C4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D77BBA0-0AF1-4EBB-9D87-AAF337B7DE29}"/>
                </a:ext>
              </a:extLst>
            </p:cNvPr>
            <p:cNvCxnSpPr/>
            <p:nvPr/>
          </p:nvCxnSpPr>
          <p:spPr>
            <a:xfrm>
              <a:off x="1043337" y="4362450"/>
              <a:ext cx="0" cy="976153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A1E967-134D-40CE-AD93-940F158023DA}"/>
              </a:ext>
            </a:extLst>
          </p:cNvPr>
          <p:cNvGrpSpPr/>
          <p:nvPr/>
        </p:nvGrpSpPr>
        <p:grpSpPr>
          <a:xfrm>
            <a:off x="2830017" y="3105150"/>
            <a:ext cx="92393" cy="2325846"/>
            <a:chOff x="997141" y="3105150"/>
            <a:chExt cx="92393" cy="232584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E32C761-E2BD-4C51-9A31-5B0DD82D886E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E07F3E6-9E59-4214-8218-A0787868FC8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7" y="3105150"/>
              <a:ext cx="0" cy="2233453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BFBF33-DF50-4FE6-ACCF-29FA88877883}"/>
              </a:ext>
            </a:extLst>
          </p:cNvPr>
          <p:cNvGrpSpPr/>
          <p:nvPr/>
        </p:nvGrpSpPr>
        <p:grpSpPr>
          <a:xfrm>
            <a:off x="4662893" y="3860800"/>
            <a:ext cx="92393" cy="1570196"/>
            <a:chOff x="997141" y="3860800"/>
            <a:chExt cx="92393" cy="157019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B1B51BD-AAE6-4023-9F09-CE3A6C9E2EF1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D9D75BE-6957-496E-B389-9363062AA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7" y="3860800"/>
              <a:ext cx="0" cy="1477803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872CFC-081E-4228-9A47-4470FBE6C30C}"/>
              </a:ext>
            </a:extLst>
          </p:cNvPr>
          <p:cNvGrpSpPr/>
          <p:nvPr/>
        </p:nvGrpSpPr>
        <p:grpSpPr>
          <a:xfrm>
            <a:off x="6495769" y="2514600"/>
            <a:ext cx="92393" cy="2916396"/>
            <a:chOff x="997141" y="2514600"/>
            <a:chExt cx="92393" cy="2916396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31CD14-1BE7-420B-B260-13C91CB53D99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B681A5B-077A-4501-A0A7-4E008552D7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7" y="2514600"/>
              <a:ext cx="0" cy="2824003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595D301-D284-48C4-B5C8-C91500A73C6B}"/>
              </a:ext>
            </a:extLst>
          </p:cNvPr>
          <p:cNvGrpSpPr/>
          <p:nvPr/>
        </p:nvGrpSpPr>
        <p:grpSpPr>
          <a:xfrm>
            <a:off x="8328645" y="3695700"/>
            <a:ext cx="92393" cy="1735296"/>
            <a:chOff x="997141" y="3695700"/>
            <a:chExt cx="92393" cy="173529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3DEF333-C4C9-4554-933C-8673A26E2B05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486C8BE-3028-4883-A26E-53D48948B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7" y="3695700"/>
              <a:ext cx="0" cy="1642903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68132F0-F424-48B7-A7A0-22BF8B029498}"/>
              </a:ext>
            </a:extLst>
          </p:cNvPr>
          <p:cNvGrpSpPr/>
          <p:nvPr/>
        </p:nvGrpSpPr>
        <p:grpSpPr>
          <a:xfrm>
            <a:off x="10161523" y="4221876"/>
            <a:ext cx="92393" cy="1209120"/>
            <a:chOff x="997141" y="4221876"/>
            <a:chExt cx="92393" cy="120912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F00E56A-4422-49B6-A076-558829508AE7}"/>
                </a:ext>
              </a:extLst>
            </p:cNvPr>
            <p:cNvSpPr/>
            <p:nvPr/>
          </p:nvSpPr>
          <p:spPr>
            <a:xfrm>
              <a:off x="997141" y="5338603"/>
              <a:ext cx="92393" cy="92393"/>
            </a:xfrm>
            <a:prstGeom prst="ellipse">
              <a:avLst/>
            </a:prstGeom>
            <a:solidFill>
              <a:srgbClr val="3FC6E8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848062B-B314-4327-8B9C-86C34A81B4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7" y="4221876"/>
              <a:ext cx="0" cy="1116727"/>
            </a:xfrm>
            <a:prstGeom prst="line">
              <a:avLst/>
            </a:prstGeom>
            <a:ln>
              <a:solidFill>
                <a:srgbClr val="3FC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C76182B-2833-4C0C-ACC6-EA62221EB3AB}"/>
              </a:ext>
            </a:extLst>
          </p:cNvPr>
          <p:cNvGrpSpPr/>
          <p:nvPr/>
        </p:nvGrpSpPr>
        <p:grpSpPr>
          <a:xfrm>
            <a:off x="1095946" y="4273172"/>
            <a:ext cx="1311903" cy="600164"/>
            <a:chOff x="1083246" y="4273172"/>
            <a:chExt cx="1311903" cy="60016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055D91D-43FA-4B09-8FD0-765D66C809D4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90C02B2-DE51-4C2B-9ACC-835B8C97B159}"/>
                </a:ext>
              </a:extLst>
            </p:cNvPr>
            <p:cNvSpPr txBox="1"/>
            <p:nvPr/>
          </p:nvSpPr>
          <p:spPr>
            <a:xfrm>
              <a:off x="1083246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EE3AD77-AB55-45D4-AFE7-07515F5B30B0}"/>
              </a:ext>
            </a:extLst>
          </p:cNvPr>
          <p:cNvGrpSpPr/>
          <p:nvPr/>
        </p:nvGrpSpPr>
        <p:grpSpPr>
          <a:xfrm>
            <a:off x="2935355" y="3073022"/>
            <a:ext cx="1311903" cy="600164"/>
            <a:chOff x="2935355" y="4273172"/>
            <a:chExt cx="1311903" cy="60016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FE6FE47-FC82-4B51-8026-FB473A791E72}"/>
                </a:ext>
              </a:extLst>
            </p:cNvPr>
            <p:cNvSpPr/>
            <p:nvPr/>
          </p:nvSpPr>
          <p:spPr>
            <a:xfrm>
              <a:off x="2935355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1F913C3-078B-4C97-90FC-06268D29E7D0}"/>
                </a:ext>
              </a:extLst>
            </p:cNvPr>
            <p:cNvSpPr txBox="1"/>
            <p:nvPr/>
          </p:nvSpPr>
          <p:spPr>
            <a:xfrm>
              <a:off x="2935355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01A48CC-B759-4E0C-B5EC-FDF96A5F08F3}"/>
              </a:ext>
            </a:extLst>
          </p:cNvPr>
          <p:cNvGrpSpPr/>
          <p:nvPr/>
        </p:nvGrpSpPr>
        <p:grpSpPr>
          <a:xfrm>
            <a:off x="4767986" y="3803272"/>
            <a:ext cx="1311903" cy="600164"/>
            <a:chOff x="4755286" y="4273172"/>
            <a:chExt cx="1311903" cy="60016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B53F966-AA17-4AF8-817D-45073E1337DF}"/>
                </a:ext>
              </a:extLst>
            </p:cNvPr>
            <p:cNvSpPr/>
            <p:nvPr/>
          </p:nvSpPr>
          <p:spPr>
            <a:xfrm>
              <a:off x="475528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C218FA3-5E58-4D54-A35B-4D299C1224ED}"/>
                </a:ext>
              </a:extLst>
            </p:cNvPr>
            <p:cNvSpPr txBox="1"/>
            <p:nvPr/>
          </p:nvSpPr>
          <p:spPr>
            <a:xfrm>
              <a:off x="4755286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16F13A3-F9D7-43A4-9A42-E879A6620FA7}"/>
              </a:ext>
            </a:extLst>
          </p:cNvPr>
          <p:cNvGrpSpPr/>
          <p:nvPr/>
        </p:nvGrpSpPr>
        <p:grpSpPr>
          <a:xfrm>
            <a:off x="6594695" y="2438022"/>
            <a:ext cx="1311903" cy="600164"/>
            <a:chOff x="6607395" y="4273172"/>
            <a:chExt cx="1311903" cy="60016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8454446-C40C-4A1D-8EF4-2E705CF2BF08}"/>
                </a:ext>
              </a:extLst>
            </p:cNvPr>
            <p:cNvSpPr/>
            <p:nvPr/>
          </p:nvSpPr>
          <p:spPr>
            <a:xfrm>
              <a:off x="6607395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E757E2-A9BE-4608-BD46-B5FDA33391E5}"/>
                </a:ext>
              </a:extLst>
            </p:cNvPr>
            <p:cNvSpPr txBox="1"/>
            <p:nvPr/>
          </p:nvSpPr>
          <p:spPr>
            <a:xfrm>
              <a:off x="6607395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7DAA458-293B-4308-9489-6F715F6A2126}"/>
              </a:ext>
            </a:extLst>
          </p:cNvPr>
          <p:cNvGrpSpPr/>
          <p:nvPr/>
        </p:nvGrpSpPr>
        <p:grpSpPr>
          <a:xfrm>
            <a:off x="8433738" y="3631822"/>
            <a:ext cx="1311903" cy="600164"/>
            <a:chOff x="8421038" y="4273172"/>
            <a:chExt cx="1311903" cy="60016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AA7EEF4-6054-4362-AB32-7B3EE2053021}"/>
                </a:ext>
              </a:extLst>
            </p:cNvPr>
            <p:cNvSpPr/>
            <p:nvPr/>
          </p:nvSpPr>
          <p:spPr>
            <a:xfrm>
              <a:off x="8421038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F940E74-060E-4DC5-9F8C-E2F175BCF700}"/>
                </a:ext>
              </a:extLst>
            </p:cNvPr>
            <p:cNvSpPr txBox="1"/>
            <p:nvPr/>
          </p:nvSpPr>
          <p:spPr>
            <a:xfrm>
              <a:off x="8421038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4AAC2C6-E5ED-42CF-95A9-FE17118924F2}"/>
              </a:ext>
            </a:extLst>
          </p:cNvPr>
          <p:cNvGrpSpPr/>
          <p:nvPr/>
        </p:nvGrpSpPr>
        <p:grpSpPr>
          <a:xfrm>
            <a:off x="10273147" y="4146172"/>
            <a:ext cx="1311903" cy="600164"/>
            <a:chOff x="10273147" y="4273172"/>
            <a:chExt cx="1311903" cy="600164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AD4090B-82D2-4A33-B4BD-A919E7AE2395}"/>
                </a:ext>
              </a:extLst>
            </p:cNvPr>
            <p:cNvSpPr/>
            <p:nvPr/>
          </p:nvSpPr>
          <p:spPr>
            <a:xfrm>
              <a:off x="10273147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520212E-D8E2-4A43-AAB0-4B26A55E6D68}"/>
                </a:ext>
              </a:extLst>
            </p:cNvPr>
            <p:cNvSpPr txBox="1"/>
            <p:nvPr/>
          </p:nvSpPr>
          <p:spPr>
            <a:xfrm>
              <a:off x="10273147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84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5DC5764-F423-4BFC-8F2A-084A7CB4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79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26EAC1-234A-4048-8340-F34770FBF4B3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9BC81-1445-4C98-97DF-332AE2E17147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A337DB-5288-474E-8A70-9935B9C16473}"/>
              </a:ext>
            </a:extLst>
          </p:cNvPr>
          <p:cNvSpPr/>
          <p:nvPr/>
        </p:nvSpPr>
        <p:spPr>
          <a:xfrm>
            <a:off x="889575" y="2705100"/>
            <a:ext cx="2432367" cy="3421380"/>
          </a:xfrm>
          <a:prstGeom prst="rect">
            <a:avLst/>
          </a:prstGeom>
          <a:noFill/>
          <a:ln w="28575" cap="flat" cmpd="sng" algn="ctr">
            <a:solidFill>
              <a:srgbClr val="3FC6E8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C08CB2-A8A1-4D5F-ABFA-17D299AA1628}"/>
              </a:ext>
            </a:extLst>
          </p:cNvPr>
          <p:cNvSpPr/>
          <p:nvPr/>
        </p:nvSpPr>
        <p:spPr>
          <a:xfrm>
            <a:off x="1103061" y="4651333"/>
            <a:ext cx="2096834" cy="89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3B9CC5-3E37-41EA-A12D-20CBA8F8729B}"/>
              </a:ext>
            </a:extLst>
          </p:cNvPr>
          <p:cNvSpPr txBox="1"/>
          <p:nvPr/>
        </p:nvSpPr>
        <p:spPr>
          <a:xfrm>
            <a:off x="1103061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FC6E8"/>
                </a:solidFill>
              </a:rPr>
              <a:t>请输入标题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AC46B-6A9E-448D-B350-47C2A1F58BC9}"/>
              </a:ext>
            </a:extLst>
          </p:cNvPr>
          <p:cNvSpPr/>
          <p:nvPr/>
        </p:nvSpPr>
        <p:spPr>
          <a:xfrm>
            <a:off x="401415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3FC6E8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143AC0-A3C5-4885-AE23-9806C6D14416}"/>
              </a:ext>
            </a:extLst>
          </p:cNvPr>
          <p:cNvSpPr/>
          <p:nvPr/>
        </p:nvSpPr>
        <p:spPr>
          <a:xfrm>
            <a:off x="650589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3FC6E8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D0E076-9B27-42B8-B726-7FB40E1F490A}"/>
              </a:ext>
            </a:extLst>
          </p:cNvPr>
          <p:cNvSpPr/>
          <p:nvPr/>
        </p:nvSpPr>
        <p:spPr>
          <a:xfrm>
            <a:off x="899763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3FC6E8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D0C761-432A-4D2B-8134-BC7C4A37080B}"/>
              </a:ext>
            </a:extLst>
          </p:cNvPr>
          <p:cNvSpPr txBox="1"/>
          <p:nvPr/>
        </p:nvSpPr>
        <p:spPr>
          <a:xfrm>
            <a:off x="442376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FC6E8"/>
                </a:solidFill>
              </a:rPr>
              <a:t>请输入标题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EAA591-8237-4023-9580-1F9ACD1B2DF7}"/>
              </a:ext>
            </a:extLst>
          </p:cNvPr>
          <p:cNvSpPr txBox="1"/>
          <p:nvPr/>
        </p:nvSpPr>
        <p:spPr>
          <a:xfrm>
            <a:off x="691550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FC6E8"/>
                </a:solidFill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8B5A7D-5AA0-4E9E-ABD5-3885D0AED259}"/>
              </a:ext>
            </a:extLst>
          </p:cNvPr>
          <p:cNvSpPr txBox="1"/>
          <p:nvPr/>
        </p:nvSpPr>
        <p:spPr>
          <a:xfrm>
            <a:off x="940724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FC6E8"/>
                </a:solidFill>
              </a:rPr>
              <a:t>请输入标题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0237CB-5847-4373-A72D-5EE12AA57D98}"/>
              </a:ext>
            </a:extLst>
          </p:cNvPr>
          <p:cNvSpPr/>
          <p:nvPr/>
        </p:nvSpPr>
        <p:spPr>
          <a:xfrm>
            <a:off x="4423762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B283AA-427B-439F-81E2-481C48F22552}"/>
              </a:ext>
            </a:extLst>
          </p:cNvPr>
          <p:cNvSpPr/>
          <p:nvPr/>
        </p:nvSpPr>
        <p:spPr>
          <a:xfrm>
            <a:off x="4423762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3EBD99-3AD6-403E-878F-03D53E9AC754}"/>
              </a:ext>
            </a:extLst>
          </p:cNvPr>
          <p:cNvSpPr/>
          <p:nvPr/>
        </p:nvSpPr>
        <p:spPr>
          <a:xfrm>
            <a:off x="4423762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78AEA1-A0D7-454B-B9C6-E8758D83704D}"/>
              </a:ext>
            </a:extLst>
          </p:cNvPr>
          <p:cNvSpPr/>
          <p:nvPr/>
        </p:nvSpPr>
        <p:spPr>
          <a:xfrm>
            <a:off x="6928965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79F3C7-50C2-465B-BFA4-FE6E5F1C983E}"/>
              </a:ext>
            </a:extLst>
          </p:cNvPr>
          <p:cNvSpPr/>
          <p:nvPr/>
        </p:nvSpPr>
        <p:spPr>
          <a:xfrm>
            <a:off x="6928965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AD1447-BF9C-493B-A495-B71D51DDBA95}"/>
              </a:ext>
            </a:extLst>
          </p:cNvPr>
          <p:cNvSpPr/>
          <p:nvPr/>
        </p:nvSpPr>
        <p:spPr>
          <a:xfrm>
            <a:off x="6928965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A209D-732A-41EB-897D-E25E6C7E8BAD}"/>
              </a:ext>
            </a:extLst>
          </p:cNvPr>
          <p:cNvSpPr/>
          <p:nvPr/>
        </p:nvSpPr>
        <p:spPr>
          <a:xfrm>
            <a:off x="9420705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D5E1FC-8A27-4643-AFE7-9422F17A2776}"/>
              </a:ext>
            </a:extLst>
          </p:cNvPr>
          <p:cNvSpPr/>
          <p:nvPr/>
        </p:nvSpPr>
        <p:spPr>
          <a:xfrm>
            <a:off x="9420705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174D7A-0C42-45C2-9DAF-E6D94994FA15}"/>
              </a:ext>
            </a:extLst>
          </p:cNvPr>
          <p:cNvSpPr/>
          <p:nvPr/>
        </p:nvSpPr>
        <p:spPr>
          <a:xfrm>
            <a:off x="9420705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62707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8A149B-5F41-4015-AB50-FCC2D85685D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0107C-4167-415A-A476-5A150B21477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458DD-F85D-4B3B-BCAA-14D473FEB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31555"/>
          <a:stretch/>
        </p:blipFill>
        <p:spPr>
          <a:xfrm rot="16200000">
            <a:off x="4206239" y="-1966615"/>
            <a:ext cx="3779520" cy="121919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843E7F-A163-4E2F-8E4E-DF0D0E31B635}"/>
              </a:ext>
            </a:extLst>
          </p:cNvPr>
          <p:cNvSpPr/>
          <p:nvPr/>
        </p:nvSpPr>
        <p:spPr>
          <a:xfrm>
            <a:off x="782320" y="3122313"/>
            <a:ext cx="5313680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A367324-46E8-490A-B670-A17E7EDBDC88}"/>
              </a:ext>
            </a:extLst>
          </p:cNvPr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3FC6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6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7458DD-F85D-4B3B-BCAA-14D473FEB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1555"/>
          <a:stretch/>
        </p:blipFill>
        <p:spPr>
          <a:xfrm rot="16200000">
            <a:off x="3840479" y="-3840479"/>
            <a:ext cx="4511039" cy="12191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8A149B-5F41-4015-AB50-FCC2D85685D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0107C-4167-415A-A476-5A150B21477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E20EC1-C68B-4698-942B-B5FAA680C780}"/>
              </a:ext>
            </a:extLst>
          </p:cNvPr>
          <p:cNvSpPr/>
          <p:nvPr/>
        </p:nvSpPr>
        <p:spPr>
          <a:xfrm>
            <a:off x="874713" y="2400300"/>
            <a:ext cx="10442574" cy="1783080"/>
          </a:xfrm>
          <a:prstGeom prst="rect">
            <a:avLst/>
          </a:prstGeom>
          <a:solidFill>
            <a:srgbClr val="3FC6E8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CA114-72C1-4270-8557-124874AA3E15}"/>
              </a:ext>
            </a:extLst>
          </p:cNvPr>
          <p:cNvSpPr/>
          <p:nvPr/>
        </p:nvSpPr>
        <p:spPr>
          <a:xfrm>
            <a:off x="874711" y="2632686"/>
            <a:ext cx="7720649" cy="1318309"/>
          </a:xfrm>
          <a:prstGeom prst="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92498D-F708-4D8F-BDAF-BD6A86DC210D}"/>
              </a:ext>
            </a:extLst>
          </p:cNvPr>
          <p:cNvSpPr/>
          <p:nvPr/>
        </p:nvSpPr>
        <p:spPr>
          <a:xfrm>
            <a:off x="874711" y="2808337"/>
            <a:ext cx="4146869" cy="967006"/>
          </a:xfrm>
          <a:prstGeom prst="rect">
            <a:avLst/>
          </a:prstGeom>
          <a:solidFill>
            <a:srgbClr val="050D28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4163BA-43F8-47C3-9322-65CB61CEABCC}"/>
              </a:ext>
            </a:extLst>
          </p:cNvPr>
          <p:cNvGrpSpPr/>
          <p:nvPr/>
        </p:nvGrpSpPr>
        <p:grpSpPr>
          <a:xfrm>
            <a:off x="1690342" y="3003554"/>
            <a:ext cx="1311903" cy="600164"/>
            <a:chOff x="1083246" y="4273172"/>
            <a:chExt cx="1311903" cy="60016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30EECB-9C5B-4C47-A651-FE8783C5C438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726FB61-0BE4-47D0-B2A3-A302706C2802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54DD6C-7A53-4980-BE45-40C5C983D3F6}"/>
              </a:ext>
            </a:extLst>
          </p:cNvPr>
          <p:cNvGrpSpPr/>
          <p:nvPr/>
        </p:nvGrpSpPr>
        <p:grpSpPr>
          <a:xfrm>
            <a:off x="6122165" y="3003554"/>
            <a:ext cx="1311903" cy="600164"/>
            <a:chOff x="1083246" y="4273172"/>
            <a:chExt cx="1311903" cy="60016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EDD6029-1685-4A26-8AF4-7DD774CB80FF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CA59B6-2CA2-4DD5-B115-0B623CBE9800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A6CE82-DA6B-4840-AFDE-F264EBBBFA51}"/>
              </a:ext>
            </a:extLst>
          </p:cNvPr>
          <p:cNvGrpSpPr/>
          <p:nvPr/>
        </p:nvGrpSpPr>
        <p:grpSpPr>
          <a:xfrm>
            <a:off x="9258589" y="3003554"/>
            <a:ext cx="1311903" cy="600164"/>
            <a:chOff x="1083246" y="4273172"/>
            <a:chExt cx="1311903" cy="60016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5307B0-A315-49F0-BD0D-9723C14C765F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A3FAFD-6FD3-4231-8BE2-F1853EC0BE40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F7C210-6719-475C-9460-CF84C0AAB037}"/>
              </a:ext>
            </a:extLst>
          </p:cNvPr>
          <p:cNvSpPr/>
          <p:nvPr/>
        </p:nvSpPr>
        <p:spPr>
          <a:xfrm>
            <a:off x="943546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6A7281-4C9F-4FC0-A606-8FEC31CA448B}"/>
              </a:ext>
            </a:extLst>
          </p:cNvPr>
          <p:cNvSpPr/>
          <p:nvPr/>
        </p:nvSpPr>
        <p:spPr>
          <a:xfrm>
            <a:off x="4727669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8330EB-C5AB-46BF-9C09-6428ECC093C3}"/>
              </a:ext>
            </a:extLst>
          </p:cNvPr>
          <p:cNvSpPr/>
          <p:nvPr/>
        </p:nvSpPr>
        <p:spPr>
          <a:xfrm>
            <a:off x="8511793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01AD97-6D4A-4589-8BA2-6AF09B9CA584}"/>
              </a:ext>
            </a:extLst>
          </p:cNvPr>
          <p:cNvCxnSpPr>
            <a:cxnSpLocks/>
          </p:cNvCxnSpPr>
          <p:nvPr/>
        </p:nvCxnSpPr>
        <p:spPr>
          <a:xfrm>
            <a:off x="227076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9A353B1-4053-4E18-827F-1EAD27F203EA}"/>
              </a:ext>
            </a:extLst>
          </p:cNvPr>
          <p:cNvCxnSpPr>
            <a:cxnSpLocks/>
          </p:cNvCxnSpPr>
          <p:nvPr/>
        </p:nvCxnSpPr>
        <p:spPr>
          <a:xfrm>
            <a:off x="670560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DE829BE-4B6B-4D2E-9F64-73CECB8A762F}"/>
              </a:ext>
            </a:extLst>
          </p:cNvPr>
          <p:cNvCxnSpPr>
            <a:cxnSpLocks/>
          </p:cNvCxnSpPr>
          <p:nvPr/>
        </p:nvCxnSpPr>
        <p:spPr>
          <a:xfrm>
            <a:off x="984504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4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E8AF11F-E277-4996-8F99-0C08F2C93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 r="1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D4080-4A04-4A1C-989F-AD5334DE7578}"/>
              </a:ext>
            </a:extLst>
          </p:cNvPr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4F6D0E-42BB-4B89-882F-5B109026EA4F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6F3BE0-3C60-4E03-8BFC-71074EED07B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市场营销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270</Words>
  <Application>Microsoft Office PowerPoint</Application>
  <PresentationFormat>宽屏</PresentationFormat>
  <Paragraphs>60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9" baseType="lpstr">
      <vt:lpstr>Arial</vt:lpstr>
      <vt:lpstr>市场营销方案主题​​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24</cp:revision>
  <dcterms:created xsi:type="dcterms:W3CDTF">2019-05-05T12:57:03Z</dcterms:created>
  <dcterms:modified xsi:type="dcterms:W3CDTF">2019-05-16T05:07:17Z</dcterms:modified>
</cp:coreProperties>
</file>